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Поволжье</a:t>
            </a:r>
            <a:endParaRPr lang="ru-RU" sz="5400" dirty="0"/>
          </a:p>
        </p:txBody>
      </p:sp>
      <p:pic>
        <p:nvPicPr>
          <p:cNvPr id="4" name="Содержимое 3" descr="povolzh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428735"/>
            <a:ext cx="8143900" cy="5442661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 района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республика Татария</a:t>
            </a:r>
          </a:p>
          <a:p>
            <a:r>
              <a:rPr lang="ru-RU" dirty="0" smtClean="0"/>
              <a:t> Калмыкия</a:t>
            </a:r>
          </a:p>
          <a:p>
            <a:r>
              <a:rPr lang="ru-RU" dirty="0" smtClean="0"/>
              <a:t>Ульяновская</a:t>
            </a:r>
          </a:p>
          <a:p>
            <a:r>
              <a:rPr lang="ru-RU" dirty="0" smtClean="0"/>
              <a:t> Самарская</a:t>
            </a:r>
          </a:p>
          <a:p>
            <a:r>
              <a:rPr lang="ru-RU" dirty="0" smtClean="0"/>
              <a:t>Пензенская</a:t>
            </a:r>
          </a:p>
          <a:p>
            <a:r>
              <a:rPr lang="ru-RU" dirty="0" smtClean="0"/>
              <a:t>Саратовская</a:t>
            </a:r>
          </a:p>
          <a:p>
            <a:r>
              <a:rPr lang="ru-RU" dirty="0" smtClean="0"/>
              <a:t>Волгоградская и Астраханская области.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Хозяйство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Поволжье- один из наиболее развитых районов России. Оно производит 11% всей продукции страны ( 4 место). Ещё больше его доля в производстве промышленной ( 12%, 4 место) и сельскохозяйственной (14%, 3 место) продукции России. Главное звено хозяйства района- промышленность. Но за последние годы структура промышленности Поволжья очень сильно изменилась. Важнейшая отрасль промышленности района- машиностроение. Поволжье занимает 1 место в стране по уровню развития химической промышленности. Важную роль в хозяйстве играют отрасли топливо- энергетического комплекса. Развито сельское хозяйство.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Рельеф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 рельефе Поволжья проявляются три основные закономерности</a:t>
            </a:r>
          </a:p>
          <a:p>
            <a:pPr>
              <a:buNone/>
            </a:pPr>
            <a:r>
              <a:rPr lang="ru-RU" b="1" i="1" dirty="0" smtClean="0"/>
              <a:t>1.Общий наклон поверхности к югу </a:t>
            </a:r>
          </a:p>
          <a:p>
            <a:pPr>
              <a:buNone/>
            </a:pPr>
            <a:r>
              <a:rPr lang="ru-RU" b="1" i="1" dirty="0" smtClean="0"/>
              <a:t>2.Чередование возвышенностей и низменностей при движении с запада на восток</a:t>
            </a:r>
          </a:p>
          <a:p>
            <a:pPr>
              <a:buNone/>
            </a:pPr>
            <a:r>
              <a:rPr lang="ru-RU" b="1" i="1" dirty="0" smtClean="0"/>
              <a:t>3.Как и других рек Северного полушария ,правый берег Волги крутой</a:t>
            </a:r>
            <a:endParaRPr lang="ru-RU" b="1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50px-Поволжский_экономический_райо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0070" y="42267"/>
            <a:ext cx="5041224" cy="681573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71480"/>
            <a:ext cx="3279268" cy="600079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Вслед за климатом с севера на юг изменяются </a:t>
            </a:r>
            <a:r>
              <a:rPr lang="ru-RU" sz="2800" b="1" dirty="0" smtClean="0"/>
              <a:t>природные зоны</a:t>
            </a:r>
            <a:r>
              <a:rPr lang="ru-RU" sz="2800" dirty="0" smtClean="0"/>
              <a:t>: от лесов на севере до полупустынь </a:t>
            </a:r>
            <a:r>
              <a:rPr lang="ru-RU" sz="2800" dirty="0" err="1" smtClean="0"/>
              <a:t>Прикаспия</a:t>
            </a:r>
            <a:endParaRPr lang="ru-RU" sz="2800" dirty="0" smtClean="0"/>
          </a:p>
          <a:p>
            <a:endParaRPr lang="ru-RU" dirty="0"/>
          </a:p>
        </p:txBody>
      </p:sp>
      <p:pic>
        <p:nvPicPr>
          <p:cNvPr id="4" name="Picture 4" descr="C:\Documents and Settings\Администратор\Рабочий стол\Карт\3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00628" y="0"/>
            <a:ext cx="4916487" cy="6858000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214290"/>
            <a:ext cx="3493582" cy="5786478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Главное богатство Поволжья – огромные площади сельскохозяйственных угодий </a:t>
            </a:r>
          </a:p>
          <a:p>
            <a:endParaRPr lang="ru-RU" dirty="0"/>
          </a:p>
        </p:txBody>
      </p:sp>
      <p:pic>
        <p:nvPicPr>
          <p:cNvPr id="4" name="Picture 3" descr="C:\Documents and Settings\Администратор\Рабочий стол\Природа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357166"/>
            <a:ext cx="3811318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volga0007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3643314"/>
            <a:ext cx="3784866" cy="278608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46</TotalTime>
  <Words>170</Words>
  <PresentationFormat>Экран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Поволжье</vt:lpstr>
      <vt:lpstr>Состав района </vt:lpstr>
      <vt:lpstr>Хозяйство </vt:lpstr>
      <vt:lpstr>Рельеф 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2017-02-03T11:13:44Z</dcterms:created>
  <dcterms:modified xsi:type="dcterms:W3CDTF">2017-02-12T13:13:27Z</dcterms:modified>
</cp:coreProperties>
</file>